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6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4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7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9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1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5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0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1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1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bg1"/>
            </a:gs>
            <a:gs pos="31000">
              <a:schemeClr val="accent1">
                <a:lumMod val="5000"/>
                <a:lumOff val="95000"/>
              </a:schemeClr>
            </a:gs>
            <a:gs pos="18000">
              <a:schemeClr val="accent6">
                <a:lumMod val="60000"/>
                <a:lumOff val="40000"/>
              </a:schemeClr>
            </a:gs>
            <a:gs pos="82000">
              <a:schemeClr val="accent6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EB2F-D5FA-46CA-BD9B-AA5E6BF35A92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91D8-690C-4443-BDAC-08736CD6C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581451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«Анимация в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en-US" dirty="0" smtClean="0"/>
              <a:t>Power Point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907628" y="3550522"/>
            <a:ext cx="3262648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Автор: </a:t>
            </a:r>
          </a:p>
          <a:p>
            <a:pPr algn="r"/>
            <a:r>
              <a:rPr lang="ru-RU" dirty="0" smtClean="0"/>
              <a:t>учитель информатики</a:t>
            </a:r>
          </a:p>
          <a:p>
            <a:pPr algn="r"/>
            <a:r>
              <a:rPr lang="ru-RU" dirty="0" smtClean="0"/>
              <a:t>МАОУ «СОШ №76»</a:t>
            </a:r>
          </a:p>
          <a:p>
            <a:pPr algn="r"/>
            <a:r>
              <a:rPr lang="ru-RU" dirty="0" smtClean="0"/>
              <a:t>Бурмакина Т.А.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0554545">
            <a:off x="668538" y="3893732"/>
            <a:ext cx="52179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ТЕТРИС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462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803611" y="6044338"/>
            <a:ext cx="2479730" cy="464950"/>
            <a:chOff x="4370522" y="557938"/>
            <a:chExt cx="2479730" cy="4649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283341" y="6044338"/>
            <a:ext cx="2479730" cy="464950"/>
            <a:chOff x="4370522" y="557938"/>
            <a:chExt cx="2479730" cy="4649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0" y="6509288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5010035" y="2244670"/>
            <a:ext cx="2479730" cy="464950"/>
            <a:chOff x="4370522" y="557938"/>
            <a:chExt cx="2479730" cy="46495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803611" y="4587496"/>
            <a:ext cx="2479730" cy="464950"/>
            <a:chOff x="4370522" y="557938"/>
            <a:chExt cx="2479730" cy="46495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5400000">
            <a:off x="5007592" y="1237279"/>
            <a:ext cx="2479730" cy="464950"/>
            <a:chOff x="4370522" y="557938"/>
            <a:chExt cx="2479730" cy="464950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007592" y="3512940"/>
            <a:ext cx="2479730" cy="464950"/>
            <a:chOff x="4370522" y="557938"/>
            <a:chExt cx="2479730" cy="464950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315978" y="5228090"/>
            <a:ext cx="2479730" cy="464950"/>
            <a:chOff x="4370522" y="557938"/>
            <a:chExt cx="2479730" cy="464950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5007592" y="245387"/>
            <a:ext cx="2479730" cy="464950"/>
            <a:chOff x="4370522" y="557938"/>
            <a:chExt cx="2479730" cy="46495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284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 rot="5400000">
            <a:off x="4856135" y="1288192"/>
            <a:ext cx="2479730" cy="464950"/>
            <a:chOff x="4370522" y="557938"/>
            <a:chExt cx="2479730" cy="46495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822380" y="6044338"/>
            <a:ext cx="2479730" cy="464950"/>
            <a:chOff x="4370522" y="557938"/>
            <a:chExt cx="2479730" cy="46495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7815245" y="5107099"/>
            <a:ext cx="1000051" cy="1402188"/>
            <a:chOff x="5301240" y="1549830"/>
            <a:chExt cx="1000051" cy="14021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301240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05345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05345" y="2018449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805345" y="1549830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302949" y="5579387"/>
            <a:ext cx="1487838" cy="929900"/>
            <a:chOff x="3957643" y="1488923"/>
            <a:chExt cx="1487838" cy="92990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957643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453589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949535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453589" y="148892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>
            <a:off x="0" y="6509288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 rot="10800000">
            <a:off x="5361879" y="267567"/>
            <a:ext cx="1487838" cy="929900"/>
            <a:chOff x="3957643" y="1488923"/>
            <a:chExt cx="1487838" cy="92990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957643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453589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949535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453589" y="148892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864243" y="3587396"/>
            <a:ext cx="2479730" cy="464950"/>
            <a:chOff x="4370522" y="557938"/>
            <a:chExt cx="2479730" cy="4649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864243" y="4901993"/>
            <a:ext cx="2479730" cy="464950"/>
            <a:chOff x="4370522" y="557938"/>
            <a:chExt cx="2479730" cy="46495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4370522" y="557939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866468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362414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858360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354306" y="557938"/>
              <a:ext cx="495946" cy="46494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805630" y="1980100"/>
            <a:ext cx="1487838" cy="929900"/>
            <a:chOff x="3957643" y="1488923"/>
            <a:chExt cx="1487838" cy="92990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3957643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453589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949535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453589" y="148892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6302110" y="3884132"/>
            <a:ext cx="1487838" cy="929900"/>
            <a:chOff x="3957643" y="1488923"/>
            <a:chExt cx="1487838" cy="929900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3957643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453589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949535" y="195387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453589" y="1488923"/>
              <a:ext cx="495946" cy="46495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 rot="5400000">
            <a:off x="5605772" y="31693"/>
            <a:ext cx="1000051" cy="1402188"/>
            <a:chOff x="5301240" y="1549830"/>
            <a:chExt cx="1000051" cy="140218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5301240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805345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805345" y="2018449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805345" y="1549830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 rot="5400000">
            <a:off x="6502111" y="1268927"/>
            <a:ext cx="1000051" cy="1402188"/>
            <a:chOff x="5301240" y="1549830"/>
            <a:chExt cx="1000051" cy="1402188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5301240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805345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805345" y="2018449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805345" y="1549830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315220" y="2974261"/>
            <a:ext cx="1000051" cy="1402188"/>
            <a:chOff x="5301240" y="1549830"/>
            <a:chExt cx="1000051" cy="14021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5301240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05345" y="2487068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805345" y="2018449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5805345" y="1549830"/>
              <a:ext cx="495946" cy="4649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8906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2481" y="5579388"/>
            <a:ext cx="495946" cy="464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12481" y="6044338"/>
            <a:ext cx="495946" cy="464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3131" y="6044338"/>
            <a:ext cx="495946" cy="464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6509288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</Words>
  <Application>Microsoft Office PowerPoint</Application>
  <PresentationFormat>Произвольный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«Анимация в                    Power Point»</vt:lpstr>
      <vt:lpstr>Презентация PowerPoint</vt:lpstr>
      <vt:lpstr>Презентация PowerPoint</vt:lpstr>
      <vt:lpstr>Презентация PowerPoint</vt:lpstr>
    </vt:vector>
  </TitlesOfParts>
  <Company>Aviadvigatel JSC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Бурмакина Татьяна Александровна</dc:creator>
  <cp:lastModifiedBy>W3</cp:lastModifiedBy>
  <cp:revision>6</cp:revision>
  <dcterms:created xsi:type="dcterms:W3CDTF">2019-12-08T15:19:30Z</dcterms:created>
  <dcterms:modified xsi:type="dcterms:W3CDTF">2020-03-14T06:27:02Z</dcterms:modified>
</cp:coreProperties>
</file>